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64" r:id="rId5"/>
    <p:sldId id="266" r:id="rId6"/>
    <p:sldId id="260" r:id="rId7"/>
    <p:sldId id="268" r:id="rId8"/>
    <p:sldId id="261" r:id="rId9"/>
    <p:sldId id="262" r:id="rId10"/>
    <p:sldId id="263" r:id="rId11"/>
    <p:sldId id="259" r:id="rId12"/>
    <p:sldId id="269" r:id="rId13"/>
    <p:sldId id="265" r:id="rId14"/>
    <p:sldId id="271" r:id="rId15"/>
    <p:sldId id="272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2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82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6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4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7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0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6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05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2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7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4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F6D0-A572-4EEE-9D79-FFAFF30A3497}" type="datetimeFigureOut">
              <a:rPr lang="zh-CN" altLang="en-US" smtClean="0"/>
              <a:t>2015/7/7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8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3" y="1031560"/>
            <a:ext cx="8761572" cy="4380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怎么做？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4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703"/>
            <a:ext cx="9144000" cy="3532315"/>
          </a:xfr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6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" y="308536"/>
            <a:ext cx="8525814" cy="49320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88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预算：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3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13413"/>
              </p:ext>
            </p:extLst>
          </p:nvPr>
        </p:nvGraphicFramePr>
        <p:xfrm>
          <a:off x="795266" y="1064464"/>
          <a:ext cx="3596430" cy="2743200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98215"/>
                <a:gridCol w="1798215"/>
              </a:tblGrid>
              <a:tr h="41472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</a:rPr>
                        <a:t>域名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100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41472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</a:rPr>
                        <a:t>服务器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effectLst/>
                        </a:rPr>
                        <a:t>3000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41472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</a:rPr>
                        <a:t>短信服务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1500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414729">
                <a:tc>
                  <a:txBody>
                    <a:bodyPr/>
                    <a:lstStyle/>
                    <a:p>
                      <a:pPr algn="l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41472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</a:rPr>
                        <a:t>公司注册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1000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30054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</a:rPr>
                        <a:t>会计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 smtClean="0">
                          <a:effectLst/>
                        </a:rPr>
                        <a:t>3000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90013" y="5254448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 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32759"/>
              </p:ext>
            </p:extLst>
          </p:nvPr>
        </p:nvGraphicFramePr>
        <p:xfrm>
          <a:off x="5911403" y="2434106"/>
          <a:ext cx="2385006" cy="1352282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192503"/>
                <a:gridCol w="1192503"/>
              </a:tblGrid>
              <a:tr h="6761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</a:rPr>
                        <a:t>房租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24000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6761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</a:rPr>
                        <a:t>水电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1200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34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90013" y="5254448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 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07422"/>
              </p:ext>
            </p:extLst>
          </p:nvPr>
        </p:nvGraphicFramePr>
        <p:xfrm>
          <a:off x="2533918" y="1569409"/>
          <a:ext cx="4098702" cy="2835165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2049351"/>
                <a:gridCol w="2049351"/>
              </a:tblGrid>
              <a:tr h="56703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</a:rPr>
                        <a:t>年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effectLst/>
                        </a:rPr>
                        <a:t>180000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703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 dirty="0">
                          <a:effectLst/>
                        </a:rPr>
                        <a:t>合计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15000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703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php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effectLst/>
                        </a:rPr>
                        <a:t>6000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56703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</a:rPr>
                        <a:t>前端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>
                          <a:effectLst/>
                        </a:rPr>
                        <a:t>5000</a:t>
                      </a:r>
                      <a:endParaRPr lang="en-US" altLang="zh-CN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  <a:tr h="56703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2400" u="none" strike="noStrike">
                          <a:effectLst/>
                        </a:rPr>
                        <a:t>美工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2400" u="none" strike="noStrike" dirty="0">
                          <a:effectLst/>
                        </a:rPr>
                        <a:t>4000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06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我要做什么？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2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8" y="1968499"/>
            <a:ext cx="3454400" cy="172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43" y="2267742"/>
            <a:ext cx="1128713" cy="112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42" y="2267743"/>
            <a:ext cx="1128713" cy="112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1353741" y="3657598"/>
            <a:ext cx="205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3477" y="3657598"/>
            <a:ext cx="126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3286" y="3657598"/>
            <a:ext cx="154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卖家版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53258" y="575867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一个网站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7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0850" y="641351"/>
            <a:ext cx="3930650" cy="2082800"/>
          </a:xfrm>
        </p:spPr>
        <p:txBody>
          <a:bodyPr>
            <a:no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买卖流程、规则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签约高质量合约商家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完成一个宠物的京东商城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146550" y="4279901"/>
            <a:ext cx="45656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完成一个宠物的时光网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扩展网络架构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增加社交功能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330950" y="812801"/>
            <a:ext cx="26479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与产业资源对接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完善生态圈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对接政府接口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6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73100"/>
            <a:ext cx="2339146" cy="233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60917"/>
            <a:ext cx="91440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8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89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宠物平台</a:t>
            </a:r>
            <a:endParaRPr lang="zh-CN" altLang="en-US" sz="8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89175" y="4595631"/>
            <a:ext cx="4565650" cy="1848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建立一个宠物品牌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建立一个交易规则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建立一个垂直生态圈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9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为什么要做？</a:t>
            </a:r>
          </a:p>
        </p:txBody>
      </p:sp>
    </p:spTree>
    <p:extLst>
      <p:ext uri="{BB962C8B-B14F-4D97-AF65-F5344CB8AC3E}">
        <p14:creationId xmlns:p14="http://schemas.microsoft.com/office/powerpoint/2010/main" val="246086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8650" y="695327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年以来百度若干关键词的搜索趋势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1"/>
            <a:ext cx="9144000" cy="343121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476375" y="4959491"/>
            <a:ext cx="6191250" cy="15471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泰迪在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年明显在下降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法国斗牛犬、柯基、柴犬有明显的上升趋势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通过对比可得出，曲线图并非由于网民的数量上升而单纯的上升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90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这个一个高速成长的市场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是一个相对边缘化的市场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是一个相对封闭的市场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这里有机会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9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我个人养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柯基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在全国拥有很多宠物饲养和买卖的朋友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熟悉行业规则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我能做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行业需要的东西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8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240</Words>
  <Application>Microsoft Office PowerPoint</Application>
  <PresentationFormat>全屏显示(4:3)</PresentationFormat>
  <Paragraphs>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我要做什么？</vt:lpstr>
      <vt:lpstr>一个网站 + 两个App</vt:lpstr>
      <vt:lpstr>PowerPoint 演示文稿</vt:lpstr>
      <vt:lpstr>我要做中国最好的宠物平台</vt:lpstr>
      <vt:lpstr>为什么要做？</vt:lpstr>
      <vt:lpstr>2014年以来百度若干关键词的搜索趋势</vt:lpstr>
      <vt:lpstr>铃铛网</vt:lpstr>
      <vt:lpstr>铃铛网</vt:lpstr>
      <vt:lpstr>怎么做？</vt:lpstr>
      <vt:lpstr>服务</vt:lpstr>
      <vt:lpstr>架构</vt:lpstr>
      <vt:lpstr>预算：</vt:lpstr>
      <vt:lpstr>运营 5万</vt:lpstr>
      <vt:lpstr>人工 18万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Sky123.Org</cp:lastModifiedBy>
  <cp:revision>206</cp:revision>
  <dcterms:created xsi:type="dcterms:W3CDTF">2015-07-05T07:13:44Z</dcterms:created>
  <dcterms:modified xsi:type="dcterms:W3CDTF">2015-07-07T13:12:45Z</dcterms:modified>
</cp:coreProperties>
</file>